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AB132-D486-4F11-8B0E-A84CD6D992B6}" type="datetimeFigureOut">
              <a:rPr lang="en-US" smtClean="0"/>
              <a:pPr/>
              <a:t>11/14/2007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B5C4-020C-4FD5-9999-B3CCF84A1A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AB132-D486-4F11-8B0E-A84CD6D992B6}" type="datetimeFigureOut">
              <a:rPr lang="en-US" smtClean="0"/>
              <a:pPr/>
              <a:t>11/14/2007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B5C4-020C-4FD5-9999-B3CCF84A1A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AB132-D486-4F11-8B0E-A84CD6D992B6}" type="datetimeFigureOut">
              <a:rPr lang="en-US" smtClean="0"/>
              <a:pPr/>
              <a:t>11/14/2007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B5C4-020C-4FD5-9999-B3CCF84A1A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AB132-D486-4F11-8B0E-A84CD6D992B6}" type="datetimeFigureOut">
              <a:rPr lang="en-US" smtClean="0"/>
              <a:pPr/>
              <a:t>11/14/2007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B5C4-020C-4FD5-9999-B3CCF84A1A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AB132-D486-4F11-8B0E-A84CD6D992B6}" type="datetimeFigureOut">
              <a:rPr lang="en-US" smtClean="0"/>
              <a:pPr/>
              <a:t>11/14/2007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B5C4-020C-4FD5-9999-B3CCF84A1A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AB132-D486-4F11-8B0E-A84CD6D992B6}" type="datetimeFigureOut">
              <a:rPr lang="en-US" smtClean="0"/>
              <a:pPr/>
              <a:t>11/14/2007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B5C4-020C-4FD5-9999-B3CCF84A1A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AB132-D486-4F11-8B0E-A84CD6D992B6}" type="datetimeFigureOut">
              <a:rPr lang="en-US" smtClean="0"/>
              <a:pPr/>
              <a:t>11/14/2007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B5C4-020C-4FD5-9999-B3CCF84A1A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AB132-D486-4F11-8B0E-A84CD6D992B6}" type="datetimeFigureOut">
              <a:rPr lang="en-US" smtClean="0"/>
              <a:pPr/>
              <a:t>11/14/2007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B5C4-020C-4FD5-9999-B3CCF84A1A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AB132-D486-4F11-8B0E-A84CD6D992B6}" type="datetimeFigureOut">
              <a:rPr lang="en-US" smtClean="0"/>
              <a:pPr/>
              <a:t>11/14/2007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B5C4-020C-4FD5-9999-B3CCF84A1A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AB132-D486-4F11-8B0E-A84CD6D992B6}" type="datetimeFigureOut">
              <a:rPr lang="en-US" smtClean="0"/>
              <a:pPr/>
              <a:t>11/14/2007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B5C4-020C-4FD5-9999-B3CCF84A1A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AB132-D486-4F11-8B0E-A84CD6D992B6}" type="datetimeFigureOut">
              <a:rPr lang="en-US" smtClean="0"/>
              <a:pPr/>
              <a:t>11/14/2007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B5C4-020C-4FD5-9999-B3CCF84A1A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DAB132-D486-4F11-8B0E-A84CD6D992B6}" type="datetimeFigureOut">
              <a:rPr lang="en-US" smtClean="0"/>
              <a:pPr/>
              <a:t>11/14/2007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1B5C4-020C-4FD5-9999-B3CCF84A1AA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52900" y="152400"/>
            <a:ext cx="1028700" cy="1028700"/>
          </a:xfrm>
          <a:prstGeom prst="rect">
            <a:avLst/>
          </a:prstGeom>
          <a:noFill/>
        </p:spPr>
      </p:pic>
      <p:pic>
        <p:nvPicPr>
          <p:cNvPr id="6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4152900" y="5638800"/>
            <a:ext cx="1028700" cy="1028700"/>
          </a:xfrm>
          <a:prstGeom prst="rect">
            <a:avLst/>
          </a:prstGeom>
          <a:noFill/>
        </p:spPr>
      </p:pic>
      <p:pic>
        <p:nvPicPr>
          <p:cNvPr id="8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200000">
            <a:off x="5091130" y="317835"/>
            <a:ext cx="1028700" cy="1028700"/>
          </a:xfrm>
          <a:prstGeom prst="rect">
            <a:avLst/>
          </a:prstGeom>
          <a:noFill/>
        </p:spPr>
      </p:pic>
      <p:pic>
        <p:nvPicPr>
          <p:cNvPr id="9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200000" flipV="1">
            <a:off x="3214670" y="5473365"/>
            <a:ext cx="1028700" cy="1028700"/>
          </a:xfrm>
          <a:prstGeom prst="rect">
            <a:avLst/>
          </a:prstGeom>
          <a:noFill/>
        </p:spPr>
      </p:pic>
      <p:pic>
        <p:nvPicPr>
          <p:cNvPr id="11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400000">
            <a:off x="5916195" y="794187"/>
            <a:ext cx="1028700" cy="1028700"/>
          </a:xfrm>
          <a:prstGeom prst="rect">
            <a:avLst/>
          </a:prstGeom>
          <a:noFill/>
        </p:spPr>
      </p:pic>
      <p:pic>
        <p:nvPicPr>
          <p:cNvPr id="12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400000" flipV="1">
            <a:off x="2389605" y="4997013"/>
            <a:ext cx="1028700" cy="1028700"/>
          </a:xfrm>
          <a:prstGeom prst="rect">
            <a:avLst/>
          </a:prstGeom>
          <a:noFill/>
        </p:spPr>
      </p:pic>
      <p:pic>
        <p:nvPicPr>
          <p:cNvPr id="14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600000">
            <a:off x="6528581" y="1524000"/>
            <a:ext cx="1028700" cy="1028700"/>
          </a:xfrm>
          <a:prstGeom prst="rect">
            <a:avLst/>
          </a:prstGeom>
          <a:noFill/>
        </p:spPr>
      </p:pic>
      <p:pic>
        <p:nvPicPr>
          <p:cNvPr id="15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600000" flipV="1">
            <a:off x="1777219" y="4267200"/>
            <a:ext cx="1028700" cy="1028700"/>
          </a:xfrm>
          <a:prstGeom prst="rect">
            <a:avLst/>
          </a:prstGeom>
          <a:noFill/>
        </p:spPr>
      </p:pic>
      <p:pic>
        <p:nvPicPr>
          <p:cNvPr id="17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4800000">
            <a:off x="6854425" y="2419248"/>
            <a:ext cx="1028700" cy="1028700"/>
          </a:xfrm>
          <a:prstGeom prst="rect">
            <a:avLst/>
          </a:prstGeom>
          <a:noFill/>
        </p:spPr>
      </p:pic>
      <p:pic>
        <p:nvPicPr>
          <p:cNvPr id="18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4800000" flipV="1">
            <a:off x="1451375" y="3371952"/>
            <a:ext cx="1028700" cy="1028700"/>
          </a:xfrm>
          <a:prstGeom prst="rect">
            <a:avLst/>
          </a:prstGeom>
          <a:noFill/>
        </p:spPr>
      </p:pic>
      <p:pic>
        <p:nvPicPr>
          <p:cNvPr id="34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000000">
            <a:off x="6854425" y="3371952"/>
            <a:ext cx="1028700" cy="1028700"/>
          </a:xfrm>
          <a:prstGeom prst="rect">
            <a:avLst/>
          </a:prstGeom>
          <a:noFill/>
        </p:spPr>
      </p:pic>
      <p:pic>
        <p:nvPicPr>
          <p:cNvPr id="35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000000" flipV="1">
            <a:off x="1451375" y="2419248"/>
            <a:ext cx="1028700" cy="1028700"/>
          </a:xfrm>
          <a:prstGeom prst="rect">
            <a:avLst/>
          </a:prstGeom>
          <a:noFill/>
        </p:spPr>
      </p:pic>
      <p:pic>
        <p:nvPicPr>
          <p:cNvPr id="32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7200000">
            <a:off x="6528581" y="4267200"/>
            <a:ext cx="1028700" cy="1028700"/>
          </a:xfrm>
          <a:prstGeom prst="rect">
            <a:avLst/>
          </a:prstGeom>
          <a:noFill/>
        </p:spPr>
      </p:pic>
      <p:pic>
        <p:nvPicPr>
          <p:cNvPr id="33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7200000" flipV="1">
            <a:off x="1777219" y="1524000"/>
            <a:ext cx="1028700" cy="1028700"/>
          </a:xfrm>
          <a:prstGeom prst="rect">
            <a:avLst/>
          </a:prstGeom>
          <a:noFill/>
        </p:spPr>
      </p:pic>
      <p:pic>
        <p:nvPicPr>
          <p:cNvPr id="30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8400000">
            <a:off x="5916195" y="4997013"/>
            <a:ext cx="1028700" cy="1028700"/>
          </a:xfrm>
          <a:prstGeom prst="rect">
            <a:avLst/>
          </a:prstGeom>
          <a:noFill/>
        </p:spPr>
      </p:pic>
      <p:pic>
        <p:nvPicPr>
          <p:cNvPr id="31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8400000" flipV="1">
            <a:off x="2389605" y="794187"/>
            <a:ext cx="1028700" cy="1028700"/>
          </a:xfrm>
          <a:prstGeom prst="rect">
            <a:avLst/>
          </a:prstGeom>
          <a:noFill/>
        </p:spPr>
      </p:pic>
      <p:pic>
        <p:nvPicPr>
          <p:cNvPr id="28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9600000">
            <a:off x="5091130" y="5473365"/>
            <a:ext cx="1028700" cy="1028700"/>
          </a:xfrm>
          <a:prstGeom prst="rect">
            <a:avLst/>
          </a:prstGeom>
          <a:noFill/>
        </p:spPr>
      </p:pic>
      <p:pic>
        <p:nvPicPr>
          <p:cNvPr id="29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9600000" flipV="1">
            <a:off x="3214670" y="317835"/>
            <a:ext cx="1028700" cy="1028700"/>
          </a:xfrm>
          <a:prstGeom prst="rect">
            <a:avLst/>
          </a:prstGeom>
          <a:noFill/>
        </p:spPr>
      </p:pic>
      <p:pic>
        <p:nvPicPr>
          <p:cNvPr id="26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4152900" y="5638800"/>
            <a:ext cx="1028700" cy="1028700"/>
          </a:xfrm>
          <a:prstGeom prst="rect">
            <a:avLst/>
          </a:prstGeom>
          <a:noFill/>
        </p:spPr>
      </p:pic>
      <p:pic>
        <p:nvPicPr>
          <p:cNvPr id="27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 flipV="1">
            <a:off x="4152900" y="152400"/>
            <a:ext cx="1028700" cy="1028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152900" y="152400"/>
            <a:ext cx="1028700" cy="1028700"/>
          </a:xfrm>
          <a:prstGeom prst="rect">
            <a:avLst/>
          </a:prstGeom>
          <a:noFill/>
        </p:spPr>
      </p:pic>
      <p:pic>
        <p:nvPicPr>
          <p:cNvPr id="6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flipV="1">
            <a:off x="4152900" y="5638800"/>
            <a:ext cx="1028700" cy="1028700"/>
          </a:xfrm>
          <a:prstGeom prst="rect">
            <a:avLst/>
          </a:prstGeom>
          <a:noFill/>
        </p:spPr>
      </p:pic>
      <p:pic>
        <p:nvPicPr>
          <p:cNvPr id="8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1200000">
            <a:off x="5091130" y="317835"/>
            <a:ext cx="1028700" cy="1028700"/>
          </a:xfrm>
          <a:prstGeom prst="rect">
            <a:avLst/>
          </a:prstGeom>
          <a:noFill/>
        </p:spPr>
      </p:pic>
      <p:pic>
        <p:nvPicPr>
          <p:cNvPr id="9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1200000" flipV="1">
            <a:off x="3214670" y="5473365"/>
            <a:ext cx="1028700" cy="1028700"/>
          </a:xfrm>
          <a:prstGeom prst="rect">
            <a:avLst/>
          </a:prstGeom>
          <a:noFill/>
        </p:spPr>
      </p:pic>
      <p:pic>
        <p:nvPicPr>
          <p:cNvPr id="11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2400000">
            <a:off x="5916195" y="794187"/>
            <a:ext cx="1028700" cy="1028700"/>
          </a:xfrm>
          <a:prstGeom prst="rect">
            <a:avLst/>
          </a:prstGeom>
          <a:noFill/>
        </p:spPr>
      </p:pic>
      <p:pic>
        <p:nvPicPr>
          <p:cNvPr id="12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2400000" flipV="1">
            <a:off x="2389605" y="4997013"/>
            <a:ext cx="1028700" cy="1028700"/>
          </a:xfrm>
          <a:prstGeom prst="rect">
            <a:avLst/>
          </a:prstGeom>
          <a:noFill/>
        </p:spPr>
      </p:pic>
      <p:pic>
        <p:nvPicPr>
          <p:cNvPr id="14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3600000">
            <a:off x="6528581" y="1524000"/>
            <a:ext cx="1028700" cy="1028700"/>
          </a:xfrm>
          <a:prstGeom prst="rect">
            <a:avLst/>
          </a:prstGeom>
          <a:noFill/>
        </p:spPr>
      </p:pic>
      <p:pic>
        <p:nvPicPr>
          <p:cNvPr id="15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3600000" flipV="1">
            <a:off x="1777219" y="4267200"/>
            <a:ext cx="1028700" cy="1028700"/>
          </a:xfrm>
          <a:prstGeom prst="rect">
            <a:avLst/>
          </a:prstGeom>
          <a:noFill/>
        </p:spPr>
      </p:pic>
      <p:pic>
        <p:nvPicPr>
          <p:cNvPr id="17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4800000">
            <a:off x="6854425" y="2419248"/>
            <a:ext cx="1028700" cy="1028700"/>
          </a:xfrm>
          <a:prstGeom prst="rect">
            <a:avLst/>
          </a:prstGeom>
          <a:noFill/>
        </p:spPr>
      </p:pic>
      <p:pic>
        <p:nvPicPr>
          <p:cNvPr id="18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4800000" flipV="1">
            <a:off x="1451375" y="3371952"/>
            <a:ext cx="1028700" cy="1028700"/>
          </a:xfrm>
          <a:prstGeom prst="rect">
            <a:avLst/>
          </a:prstGeom>
          <a:noFill/>
        </p:spPr>
      </p:pic>
      <p:pic>
        <p:nvPicPr>
          <p:cNvPr id="34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6000000">
            <a:off x="6854425" y="3371952"/>
            <a:ext cx="1028700" cy="1028700"/>
          </a:xfrm>
          <a:prstGeom prst="rect">
            <a:avLst/>
          </a:prstGeom>
          <a:noFill/>
        </p:spPr>
      </p:pic>
      <p:pic>
        <p:nvPicPr>
          <p:cNvPr id="35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6000000" flipV="1">
            <a:off x="1451375" y="2419248"/>
            <a:ext cx="1028700" cy="1028700"/>
          </a:xfrm>
          <a:prstGeom prst="rect">
            <a:avLst/>
          </a:prstGeom>
          <a:noFill/>
        </p:spPr>
      </p:pic>
      <p:pic>
        <p:nvPicPr>
          <p:cNvPr id="32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7200000">
            <a:off x="6528581" y="4267200"/>
            <a:ext cx="1028700" cy="1028700"/>
          </a:xfrm>
          <a:prstGeom prst="rect">
            <a:avLst/>
          </a:prstGeom>
          <a:noFill/>
        </p:spPr>
      </p:pic>
      <p:pic>
        <p:nvPicPr>
          <p:cNvPr id="33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7200000" flipV="1">
            <a:off x="1777219" y="1524000"/>
            <a:ext cx="1028700" cy="1028700"/>
          </a:xfrm>
          <a:prstGeom prst="rect">
            <a:avLst/>
          </a:prstGeom>
          <a:noFill/>
        </p:spPr>
      </p:pic>
      <p:pic>
        <p:nvPicPr>
          <p:cNvPr id="30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8400000">
            <a:off x="5916195" y="4997013"/>
            <a:ext cx="1028700" cy="1028700"/>
          </a:xfrm>
          <a:prstGeom prst="rect">
            <a:avLst/>
          </a:prstGeom>
          <a:noFill/>
        </p:spPr>
      </p:pic>
      <p:pic>
        <p:nvPicPr>
          <p:cNvPr id="31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8400000" flipV="1">
            <a:off x="2389605" y="794187"/>
            <a:ext cx="1028700" cy="1028700"/>
          </a:xfrm>
          <a:prstGeom prst="rect">
            <a:avLst/>
          </a:prstGeom>
          <a:noFill/>
        </p:spPr>
      </p:pic>
      <p:pic>
        <p:nvPicPr>
          <p:cNvPr id="28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9600000">
            <a:off x="5091130" y="5473365"/>
            <a:ext cx="1028700" cy="1028700"/>
          </a:xfrm>
          <a:prstGeom prst="rect">
            <a:avLst/>
          </a:prstGeom>
          <a:noFill/>
        </p:spPr>
      </p:pic>
      <p:pic>
        <p:nvPicPr>
          <p:cNvPr id="29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9600000" flipV="1">
            <a:off x="3214670" y="317835"/>
            <a:ext cx="1028700" cy="1028700"/>
          </a:xfrm>
          <a:prstGeom prst="rect">
            <a:avLst/>
          </a:prstGeom>
          <a:noFill/>
        </p:spPr>
      </p:pic>
      <p:pic>
        <p:nvPicPr>
          <p:cNvPr id="26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10800000">
            <a:off x="4152900" y="5638800"/>
            <a:ext cx="1028700" cy="1028700"/>
          </a:xfrm>
          <a:prstGeom prst="rect">
            <a:avLst/>
          </a:prstGeom>
          <a:noFill/>
        </p:spPr>
      </p:pic>
      <p:pic>
        <p:nvPicPr>
          <p:cNvPr id="27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10800000" flipV="1">
            <a:off x="4152900" y="152400"/>
            <a:ext cx="1028700" cy="1028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247372" y="152400"/>
            <a:ext cx="839755" cy="1028700"/>
          </a:xfrm>
          <a:prstGeom prst="rect">
            <a:avLst/>
          </a:prstGeom>
          <a:noFill/>
        </p:spPr>
      </p:pic>
      <p:pic>
        <p:nvPicPr>
          <p:cNvPr id="6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V="1">
            <a:off x="4247372" y="5638800"/>
            <a:ext cx="839755" cy="1028700"/>
          </a:xfrm>
          <a:prstGeom prst="rect">
            <a:avLst/>
          </a:prstGeom>
          <a:noFill/>
        </p:spPr>
      </p:pic>
      <p:pic>
        <p:nvPicPr>
          <p:cNvPr id="8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1200000">
            <a:off x="5185602" y="317835"/>
            <a:ext cx="839755" cy="1028700"/>
          </a:xfrm>
          <a:prstGeom prst="rect">
            <a:avLst/>
          </a:prstGeom>
          <a:noFill/>
        </p:spPr>
      </p:pic>
      <p:pic>
        <p:nvPicPr>
          <p:cNvPr id="9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1200000" flipV="1">
            <a:off x="3309142" y="5473365"/>
            <a:ext cx="839755" cy="1028700"/>
          </a:xfrm>
          <a:prstGeom prst="rect">
            <a:avLst/>
          </a:prstGeom>
          <a:noFill/>
        </p:spPr>
      </p:pic>
      <p:pic>
        <p:nvPicPr>
          <p:cNvPr id="11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2400000">
            <a:off x="6010667" y="794187"/>
            <a:ext cx="839755" cy="1028700"/>
          </a:xfrm>
          <a:prstGeom prst="rect">
            <a:avLst/>
          </a:prstGeom>
          <a:noFill/>
        </p:spPr>
      </p:pic>
      <p:pic>
        <p:nvPicPr>
          <p:cNvPr id="12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2400000" flipV="1">
            <a:off x="2484077" y="4997013"/>
            <a:ext cx="839755" cy="1028700"/>
          </a:xfrm>
          <a:prstGeom prst="rect">
            <a:avLst/>
          </a:prstGeom>
          <a:noFill/>
        </p:spPr>
      </p:pic>
      <p:pic>
        <p:nvPicPr>
          <p:cNvPr id="14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3600000">
            <a:off x="6623053" y="1524000"/>
            <a:ext cx="839755" cy="1028700"/>
          </a:xfrm>
          <a:prstGeom prst="rect">
            <a:avLst/>
          </a:prstGeom>
          <a:noFill/>
        </p:spPr>
      </p:pic>
      <p:pic>
        <p:nvPicPr>
          <p:cNvPr id="15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3600000" flipV="1">
            <a:off x="1871691" y="4267200"/>
            <a:ext cx="839755" cy="1028700"/>
          </a:xfrm>
          <a:prstGeom prst="rect">
            <a:avLst/>
          </a:prstGeom>
          <a:noFill/>
        </p:spPr>
      </p:pic>
      <p:pic>
        <p:nvPicPr>
          <p:cNvPr id="17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4800000">
            <a:off x="6948897" y="2419248"/>
            <a:ext cx="839755" cy="1028700"/>
          </a:xfrm>
          <a:prstGeom prst="rect">
            <a:avLst/>
          </a:prstGeom>
          <a:noFill/>
        </p:spPr>
      </p:pic>
      <p:pic>
        <p:nvPicPr>
          <p:cNvPr id="18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4800000" flipV="1">
            <a:off x="1545847" y="3371952"/>
            <a:ext cx="839755" cy="1028700"/>
          </a:xfrm>
          <a:prstGeom prst="rect">
            <a:avLst/>
          </a:prstGeom>
          <a:noFill/>
        </p:spPr>
      </p:pic>
      <p:pic>
        <p:nvPicPr>
          <p:cNvPr id="34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6000000">
            <a:off x="6948897" y="3371952"/>
            <a:ext cx="839755" cy="1028700"/>
          </a:xfrm>
          <a:prstGeom prst="rect">
            <a:avLst/>
          </a:prstGeom>
          <a:noFill/>
        </p:spPr>
      </p:pic>
      <p:pic>
        <p:nvPicPr>
          <p:cNvPr id="35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6000000" flipV="1">
            <a:off x="1545847" y="2419248"/>
            <a:ext cx="839755" cy="1028700"/>
          </a:xfrm>
          <a:prstGeom prst="rect">
            <a:avLst/>
          </a:prstGeom>
          <a:noFill/>
        </p:spPr>
      </p:pic>
      <p:pic>
        <p:nvPicPr>
          <p:cNvPr id="32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7200000">
            <a:off x="6623053" y="4267200"/>
            <a:ext cx="839755" cy="1028700"/>
          </a:xfrm>
          <a:prstGeom prst="rect">
            <a:avLst/>
          </a:prstGeom>
          <a:noFill/>
        </p:spPr>
      </p:pic>
      <p:pic>
        <p:nvPicPr>
          <p:cNvPr id="33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7200000" flipV="1">
            <a:off x="1871691" y="1524000"/>
            <a:ext cx="839755" cy="1028700"/>
          </a:xfrm>
          <a:prstGeom prst="rect">
            <a:avLst/>
          </a:prstGeom>
          <a:noFill/>
        </p:spPr>
      </p:pic>
      <p:pic>
        <p:nvPicPr>
          <p:cNvPr id="30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8400000">
            <a:off x="6010667" y="4997013"/>
            <a:ext cx="839755" cy="1028700"/>
          </a:xfrm>
          <a:prstGeom prst="rect">
            <a:avLst/>
          </a:prstGeom>
          <a:noFill/>
        </p:spPr>
      </p:pic>
      <p:pic>
        <p:nvPicPr>
          <p:cNvPr id="31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8400000" flipV="1">
            <a:off x="2484077" y="794187"/>
            <a:ext cx="839755" cy="1028700"/>
          </a:xfrm>
          <a:prstGeom prst="rect">
            <a:avLst/>
          </a:prstGeom>
          <a:noFill/>
        </p:spPr>
      </p:pic>
      <p:pic>
        <p:nvPicPr>
          <p:cNvPr id="28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9600000">
            <a:off x="5185602" y="5473365"/>
            <a:ext cx="839755" cy="1028700"/>
          </a:xfrm>
          <a:prstGeom prst="rect">
            <a:avLst/>
          </a:prstGeom>
          <a:noFill/>
        </p:spPr>
      </p:pic>
      <p:pic>
        <p:nvPicPr>
          <p:cNvPr id="29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9600000" flipV="1">
            <a:off x="3309142" y="317835"/>
            <a:ext cx="839755" cy="1028700"/>
          </a:xfrm>
          <a:prstGeom prst="rect">
            <a:avLst/>
          </a:prstGeom>
          <a:noFill/>
        </p:spPr>
      </p:pic>
      <p:pic>
        <p:nvPicPr>
          <p:cNvPr id="26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10800000">
            <a:off x="4247372" y="5638800"/>
            <a:ext cx="839755" cy="1028700"/>
          </a:xfrm>
          <a:prstGeom prst="rect">
            <a:avLst/>
          </a:prstGeom>
          <a:noFill/>
        </p:spPr>
      </p:pic>
      <p:pic>
        <p:nvPicPr>
          <p:cNvPr id="27" name="Picture 2" descr="C:\Users\Rekha\AppData\Local\Microsoft\Windows\Temporary Internet Files\Content.IE5\P8I3FT2Q\MCj04348300000[1]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10800000" flipV="1">
            <a:off x="4247372" y="152400"/>
            <a:ext cx="839755" cy="1028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On-screen Show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Geetesh Bajaj</dc:creator>
  <cp:lastModifiedBy>Geetesh Bajaj</cp:lastModifiedBy>
  <cp:revision>4</cp:revision>
  <dcterms:created xsi:type="dcterms:W3CDTF">2007-11-14T10:04:28Z</dcterms:created>
  <dcterms:modified xsi:type="dcterms:W3CDTF">2007-11-14T10:23:42Z</dcterms:modified>
</cp:coreProperties>
</file>